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9806609" y="6040012"/>
            <a:ext cx="1593572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r" defTabSz="914400" rtl="1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www.mshojaie.com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3" y="5732299"/>
            <a:ext cx="1516120" cy="8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979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18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55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0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6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0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1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850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626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7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7" y="5769112"/>
            <a:ext cx="1391377" cy="8212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488555" y="6041212"/>
            <a:ext cx="19083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/>
              <a:t>www.mshojaie.com</a:t>
            </a:r>
          </a:p>
        </p:txBody>
      </p:sp>
    </p:spTree>
    <p:extLst>
      <p:ext uri="{BB962C8B-B14F-4D97-AF65-F5344CB8AC3E}">
        <p14:creationId xmlns:p14="http://schemas.microsoft.com/office/powerpoint/2010/main" val="35800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9" y="5469469"/>
            <a:ext cx="1809263" cy="10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09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2778F9-3324-4CCF-9B06-800F05CD3CA2}" type="datetimeFigureOut">
              <a:rPr lang="fa-IR" smtClean="0"/>
              <a:t>29/08/1440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1F555B-2E13-4F4A-B3FB-741B4F401C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0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715532" y="657677"/>
            <a:ext cx="6239782" cy="46400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800" b="1" dirty="0" smtClean="0">
                <a:cs typeface="B Lotus" panose="00000400000000000000" pitchFamily="2" charset="-78"/>
              </a:rPr>
              <a:t>عنوان:</a:t>
            </a:r>
          </a:p>
          <a:p>
            <a:pPr marL="0" indent="0" algn="ctr">
              <a:buNone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800" b="1" dirty="0" smtClean="0">
                <a:cs typeface="B Lotus" panose="00000400000000000000" pitchFamily="2" charset="-78"/>
              </a:rPr>
              <a:t>نام پژوهشگر:</a:t>
            </a:r>
          </a:p>
          <a:p>
            <a:pPr marL="0" indent="0" algn="ctr">
              <a:buNone/>
            </a:pPr>
            <a:endParaRPr lang="fa-IR" sz="2800" b="1" dirty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800" b="1" dirty="0" smtClean="0">
                <a:cs typeface="B Lotus" panose="00000400000000000000" pitchFamily="2" charset="-78"/>
              </a:rPr>
              <a:t>نام استاد:</a:t>
            </a:r>
          </a:p>
          <a:p>
            <a:pPr marL="0" indent="0" algn="ctr">
              <a:buNone/>
            </a:pPr>
            <a:endParaRPr lang="fa-IR" sz="2800" b="1" dirty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800" b="1" smtClean="0">
                <a:cs typeface="B Lotus" panose="00000400000000000000" pitchFamily="2" charset="-78"/>
              </a:rPr>
              <a:t>سال تحصیلی:</a:t>
            </a:r>
            <a:endParaRPr lang="fa-IR" sz="2800" b="1" dirty="0" smtClean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2800" b="1" dirty="0" smtClean="0">
              <a:cs typeface="B Lotus" panose="00000400000000000000" pitchFamily="2" charset="-78"/>
            </a:endParaRPr>
          </a:p>
          <a:p>
            <a:pPr marL="0" indent="0" algn="ctr">
              <a:buNone/>
            </a:pPr>
            <a:endParaRPr lang="fa-IR" sz="2800" b="1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315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64234"/>
            <a:ext cx="11226018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2044700"/>
            <a:ext cx="10045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جهت زیباسازی متن، عنوان راست چین و فونت آن </a:t>
            </a:r>
            <a:r>
              <a:rPr lang="en-US" sz="3200" dirty="0" smtClean="0">
                <a:cs typeface="B Lotus" panose="00000400000000000000" pitchFamily="2" charset="-78"/>
              </a:rPr>
              <a:t>B </a:t>
            </a:r>
            <a:r>
              <a:rPr lang="en-US" sz="3200" dirty="0" err="1" smtClean="0">
                <a:cs typeface="B Lotus" panose="00000400000000000000" pitchFamily="2" charset="-78"/>
              </a:rPr>
              <a:t>Titr</a:t>
            </a:r>
            <a:r>
              <a:rPr lang="fa-IR" sz="3200" dirty="0" smtClean="0">
                <a:cs typeface="B Lotus" panose="00000400000000000000" pitchFamily="2" charset="-78"/>
              </a:rPr>
              <a:t> انتخاب شود و اندازه آن حداقل 40 ( و در بعضی موارد تا 48 قابل تغییر است)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جهت خوانایی بیشتر، فونت متن </a:t>
            </a:r>
            <a:r>
              <a:rPr lang="en-US" sz="3200" dirty="0" smtClean="0">
                <a:cs typeface="B Lotus" panose="00000400000000000000" pitchFamily="2" charset="-78"/>
              </a:rPr>
              <a:t>B Lotus</a:t>
            </a:r>
            <a:r>
              <a:rPr lang="fa-IR" sz="3200" dirty="0" smtClean="0">
                <a:cs typeface="B Lotus" panose="00000400000000000000" pitchFamily="2" charset="-78"/>
              </a:rPr>
              <a:t> انتخاب شود و اندازه آن از 32 تا 36 قابل تغییر است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Lotus" panose="00000400000000000000" pitchFamily="2" charset="-78"/>
              </a:rPr>
              <a:t>همچنین استفاده از نمودار و جدول برای ارائه بهتر مطالب توصیه می شود </a:t>
            </a:r>
            <a:endParaRPr lang="en-US" sz="3200" dirty="0">
              <a:cs typeface="B Lotus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200" y="1041400"/>
            <a:ext cx="1004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cs typeface="B Titr" panose="00000700000000000000" pitchFamily="2" charset="-78"/>
              </a:rPr>
              <a:t>عنوان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428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0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7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47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45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356</TotalTime>
  <Words>75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Lotus</vt:lpstr>
      <vt:lpstr>B Titr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Shima.wd</dc:creator>
  <cp:lastModifiedBy>Windows User</cp:lastModifiedBy>
  <cp:revision>11</cp:revision>
  <dcterms:created xsi:type="dcterms:W3CDTF">2019-02-27T10:27:12Z</dcterms:created>
  <dcterms:modified xsi:type="dcterms:W3CDTF">2019-05-04T06:35:10Z</dcterms:modified>
</cp:coreProperties>
</file>